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Tergooi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Hilversum · 1213 XZ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32112124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Tergooi is actief in Ziekenhuizen &amp; MSZ. In boekjaar 2024 rapporteerde de organisatie een omzet van €333.1 mln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€333.1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29.6% (onder de mediaan). Leverage ratio (langlopende schuld / EBITDA): 7.57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Tergooi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2026-08-17T16:48:04Z</dcterms:created>
  <dcterms:modified xsi:type="dcterms:W3CDTF">2026-08-17T16:48:04Z</dcterms:modified>
</cp:coreProperties>
</file>