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Arts en Zorg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ELZ — Eerstelijnszorg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Utrecht · 3584 AA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32104230 · Boekjaren 2024–2024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Arts en Zorg B.V. is actief in Eerstelijnszorg. In boekjaar 2024 rapporteerde de organisatie een omzet van €44.3 mln met een EBITDA-marge van -1.6%. Rapportage-historie omvat 1 boekjaar.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€44.3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-1.6%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-1.6% ligt in het onderste kwartiel van de peer group (mediaan 3.8%, n=53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11.3%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Onvoldoende tijdreeks-data voor groeitrend-analyse.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78638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€-697k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ELZ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3156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Arts en Zorg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2026-08-17T15:24:27Z</dcterms:created>
  <dcterms:modified xsi:type="dcterms:W3CDTF">2026-08-17T15:24:27Z</dcterms:modified>
</cp:coreProperties>
</file>