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Arts en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3584 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32104230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Arts en Zorg B.V. is actief in Eerstelijnszorg. In boekjaar 2024 rapporteerde de organisatie een omzet van €44.3 mln met een EBITDA-marge van -1.6%.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€44.3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-1.6% ligt in het onderste kwartiel van de peer group (mediaan 3.8%, n=53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11.3%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Arts en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2026-06-17T15:09:11Z</dcterms:created>
  <dcterms:modified xsi:type="dcterms:W3CDTF">2026-06-17T15:09:11Z</dcterms:modified>
</cp:coreProperties>
</file>