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Amerpoort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Baarn · 3744 PA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32099806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Amerpoort is actief in Gehandicaptenzorg. In boekjaar 2024 rapporteerde de organisatie een omzet van €208.4 mln met een EBITDA-marge van 7.3%.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€208.4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55.8%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7.3%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55.8% (boven de mediaan). Leverage ratio (langlopende schuld / EBITDA): 0.84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€-927k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Amerpoort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2026-08-17T16:49:42Z</dcterms:created>
  <dcterms:modified xsi:type="dcterms:W3CDTF">2026-08-17T16:49:42Z</dcterms:modified>
</cp:coreProperties>
</file>