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Eleos, christelijke ggz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Hoevelaken · 3871 MR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32078404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Eleos, christelijke ggz is actief in Geestelijke Gezondheidszorg. In boekjaar 2024 rapporteerde de organisatie een omzet van €45.1 mln met een EBITDA-marge van 8.8%.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€45.1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628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8.8%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40.0% (onder de mediaan). Leverage ratio (langlopende schuld / EBITDA): 2.52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36.9% per jaar over 4 boekjaren. 3Y CAGR: 28.2%.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74.5% over 628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Eleos, christelijke ggz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2026-04-18T03:44:32Z</dcterms:created>
  <dcterms:modified xsi:type="dcterms:W3CDTF">2026-04-18T03:44:32Z</dcterms:modified>
</cp:coreProperties>
</file>