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B.V. Landzicht Vreeland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Vreeland · 3633 XR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30270665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B.V. Landzicht Vreeland is actief in Ziekenhuizen &amp; MSZ. In boekjaar 2023 rapporteerde de organisatie een omzet van €656k met een EBITDA-marge van 17.7%.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€656k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17.7% ligt in het bovenste kwartiel van de peer group (mediaan 4.2%, n=853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-3.6%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B.V. Landzicht Vreeland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2026-04-18T02:24:02Z</dcterms:created>
  <dcterms:modified xsi:type="dcterms:W3CDTF">2026-04-18T02:24:02Z</dcterms:modified>
</cp:coreProperties>
</file>