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Zorgplatform Geranós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IJsselstein · 3401MN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30269551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Zorgplatform Geranós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-139.2%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-139.2% (in het onderste kwartiel). Leverage ratio (langlopende schuld / EBITDA): -9.26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Zorgplatform Geranós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2026-04-18T00:00:32Z</dcterms:created>
  <dcterms:modified xsi:type="dcterms:W3CDTF">2026-04-18T00:00:32Z</dcterms:modified>
</cp:coreProperties>
</file>