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Huize Het Oosten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Bilthoven · 3723BM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30236066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Huize Het Oosten is actief in Verpleging, Verzorging &amp; Thuiszorg. In boekjaar 2024 rapporteerde de organisatie een omzet van €11.5 mln met een EBITDA-marge van 14.1%.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14.1%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25.9% (onder de mediaan). Leverage ratio (langlopende schuld / EBITDA): 7.51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Huize Het Oosten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2026-08-17T14:08:38Z</dcterms:created>
  <dcterms:modified xsi:type="dcterms:W3CDTF">2026-08-17T14:08:38Z</dcterms:modified>
</cp:coreProperties>
</file>