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Huize Het Oosten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Bilthoven · 3723BM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30236066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Huize Het Oosten is actief in Verpleging, Verzorging &amp; Thuiszorg. In boekjaar 2024 rapporteerde de organisatie een omzet van €11.5 mln met een EBITDA-marge van 14.1%.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€11.5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14.1%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25.9%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14.1% ligt in het bovenste kwartiel van de peer group (mediaan 7.3%, n=299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25.9% (onder de mediaan). Leverage ratio (langlopende schuld / EBITDA): 7.51 (in het bovenste kwartiel).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9.0% per jaar over 2 boekjaren.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€752k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€548k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€506k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€-705k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€-275k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€525k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22.0%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24.2%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7.85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12.36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7.80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7.51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7.51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Huize Het Oosten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2026-04-18T02:13:10Z</dcterms:created>
  <dcterms:modified xsi:type="dcterms:W3CDTF">2026-04-18T02:13:10Z</dcterms:modified>
</cp:coreProperties>
</file>