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Dermatologisch Centrum Utrecht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Maarssen · 3604 DK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30231098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Dermatologisch Centrum Utrecht is actief in Ziekenhuizen &amp; MSZ. In boekjaar 2023 rapporteerde de organisatie een omzet van €2.7 mln met een EBITDA-marge van 0.0%.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4.2%, n=853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-0.0%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6.5% per jaar over 3 boekjaren. 3Y CAGR: 6.5%.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Dermatologisch Centrum Utrecht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2026-04-18T03:49:43Z</dcterms:created>
  <dcterms:modified xsi:type="dcterms:W3CDTF">2026-04-18T03:49:43Z</dcterms:modified>
</cp:coreProperties>
</file>