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Indigo Midden-Nederland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3563 AV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30224358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Indigo Midden-Nederland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-51.9%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-51.9% (in het onderste kwartiel). Leverage ratio (langlopende schuld / EBITDA): 4.31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9.4%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Indigo Midden-Nederland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2026-04-18T03:33:25Z</dcterms:created>
  <dcterms:modified xsi:type="dcterms:W3CDTF">2026-04-18T03:33:25Z</dcterms:modified>
</cp:coreProperties>
</file>