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Lievegoed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Bilthoven · 3723 MB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30223411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Lievegoed is actief in Geestelijke Gezondheidszorg. In boekjaar 2024 rapporteerde de organisatie een omzet van €49.6 mln met een EBITDA-marge van 9.2%.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49.4% (boven de mediaan). Leverage ratio (langlopende schuld / EBITDA): 2.13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Lievegoed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2026-08-17T14:08:10Z</dcterms:created>
  <dcterms:modified xsi:type="dcterms:W3CDTF">2026-08-17T14:08:10Z</dcterms:modified>
</cp:coreProperties>
</file>