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Kwintes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Zeist · 3706 AR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30211012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Kwintes is actief in Geestelijke Gezondheidszorg. In boekjaar 2024 rapporteerde de organisatie een omzet van €88.2 mln met een EBITDA-marge van 12.7%.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€88.2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1612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12.7%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75.3% (in het bovenste kwartiel). Leverage ratio (langlopende schuld / EBITDA): 0.62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-7.0%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89.9% over 1612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Kwintes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2026-08-17T16:49:34Z</dcterms:created>
  <dcterms:modified xsi:type="dcterms:W3CDTF">2026-08-17T16:49:34Z</dcterms:modified>
</cp:coreProperties>
</file>