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ZBC Eyescan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Utrecht · 3543AZ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30210150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ZBC Eyescan B.V. is actief in Ziekenhuizen &amp; MSZ. In boekjaar 2024 rapporteerde de organisatie een omzet van —.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14.2% (onder de mediaan).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59.3% per jaar over 2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ZBC Eyescan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2026-08-17T14:08:47Z</dcterms:created>
  <dcterms:modified xsi:type="dcterms:W3CDTF">2026-08-17T14:08:47Z</dcterms:modified>
</cp:coreProperties>
</file>