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ZBC Eyescan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3543AZ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30210150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ZBC Eyescan B.V.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14.2%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59.3%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ZBC Eyescan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2026-06-17T14:10:48Z</dcterms:created>
  <dcterms:modified xsi:type="dcterms:W3CDTF">2026-06-17T14:10:48Z</dcterms:modified>
</cp:coreProperties>
</file>