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Thuiszorg Hart voor Nederland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Meern · 3454 PT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30209930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Thuiszorg Hart voor Nederland B.V. is actief in Verpleging, Verzorging &amp; Thuiszorg. In boekjaar 2023 rapporteerde de organisatie een omzet van €1.6 mln met een EBITDA-marge van 0.7%.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-66.9%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0.7%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-66.9% (in het onderste kwartiel). Leverage ratio (langlopende schuld / EBITDA): 0.45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94.4% per jaar over 3 boekjaren. 3Y CAGR: 50.0%.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Thuiszorg Hart voor Nederland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2026-04-18T01:44:06Z</dcterms:created>
  <dcterms:modified xsi:type="dcterms:W3CDTF">2026-04-18T01:44:06Z</dcterms:modified>
</cp:coreProperties>
</file>