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Het Jagerhuis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Ede · 6718 TV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30202982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Het Jagerhuis B.V.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-36.0%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-36.0% (in het onderste kwartiel). Leverage ratio (langlopende schuld / EBITDA): —.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Het Jagerhuis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2026-04-18T01:45:27Z</dcterms:created>
  <dcterms:modified xsi:type="dcterms:W3CDTF">2026-04-18T01:45:27Z</dcterms:modified>
</cp:coreProperties>
</file>