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Nedereind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Nieuwegein · 3437 PS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30193744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Nedereind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Nedereind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2026-04-18T02:11:17Z</dcterms:created>
  <dcterms:modified xsi:type="dcterms:W3CDTF">2026-04-18T02:11:17Z</dcterms:modified>
</cp:coreProperties>
</file>