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 Thuis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Driebergen-Rijsenburg · 3972EZ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30191351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 Thuis is actief in Verpleging, Verzorging &amp; Thuiszorg. In boekjaar 2022 rapporteerde de organisatie een omzet van €4.5 mln met een EBITDA-marge van -9.9%.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-9.9%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-61.5%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374.9%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 Thuis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2026-04-18T03:38:35Z</dcterms:created>
  <dcterms:modified xsi:type="dcterms:W3CDTF">2026-04-18T03:38:35Z</dcterms:modified>
</cp:coreProperties>
</file>