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Reinaerde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3527 LA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30170001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Reinaerde is actief in Gehandicaptenzorg. In boekjaar 2024 rapporteerde de organisatie een omzet van €176.7 mln met een EBITDA-marge van 6.9%.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€176.7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6.9%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37.7% (onder de mediaan). Leverage ratio (langlopende schuld / EBITDA): 3.28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Reinaerde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2026-08-17T16:50:10Z</dcterms:created>
  <dcterms:modified xsi:type="dcterms:W3CDTF">2026-08-17T16:50:10Z</dcterms:modified>
</cp:coreProperties>
</file>