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Reinaerde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3527 LA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30170001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Reinaerde is actief in Gehandicaptenzorg. In boekjaar 2024 rapporteerde de organisatie een omzet van €176.7 mln met een EBITDA-marge van 6.9%.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6.9%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37.7% (onder de mediaan). Leverage ratio (langlopende schuld / EBITDA): 3.28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86465.5% per jaar over 4 boekjaren. 3Y CAGR: 1428.3%.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53.7% over 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4281.5%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18032.7%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345943.1%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Reinaerde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2026-04-18T03:45:27Z</dcterms:created>
  <dcterms:modified xsi:type="dcterms:W3CDTF">2026-04-18T03:45:27Z</dcterms:modified>
</cp:coreProperties>
</file>