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Altrecht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Zeist · 3705 WC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30161681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Altrecht is actief in Geestelijke Gezondheidszorg. In boekjaar 2024 rapporteerde de organisatie een omzet van €177.2 mln met een EBITDA-marge van 9.6%.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€177.2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50.5%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106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9.6% ligt boven de mediaan van de peer group (mediaan 6.0%, n=136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50.5% (boven de mediaan). Leverage ratio (langlopende schuld / EBITDA): 1.39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3.2%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62.1% over 106 FTE. Arbeidsintensiteit in lijn met sector-norm.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8.36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1480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Altrecht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2026-06-17T16:10:04Z</dcterms:created>
  <dcterms:modified xsi:type="dcterms:W3CDTF">2026-06-17T16:10:04Z</dcterms:modified>
</cp:coreProperties>
</file>