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Bergman Medical Care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Naarden · 1411DE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30160566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Bergman Medical Care B.V. is actief in Ziekenhuizen &amp; MSZ. In boekjaar 2024 rapporteerde de organisatie een omzet van €367.8 mln met een EBITDA-marge van 0.0%.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€367.8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0.0%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2.6%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10.2%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Bergman Medical Care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2026-10-16T12:25:08Z</dcterms:created>
  <dcterms:modified xsi:type="dcterms:W3CDTF">2026-10-16T12:25:08Z</dcterms:modified>
</cp:coreProperties>
</file>