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Regionale Ambulance Voorziening provincie Utrecht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Bilthoven · 3723BC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30151184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Regionale Ambulance Voorziening provincie Utrecht is actief in Eerstelijnszorg. In boekjaar 2024 rapporteerde de organisatie een omzet van €68.1 mln met een EBITDA-marge van 6.0%.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€68.1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31.9%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6.0% ligt boven de mediaan van de peer group (mediaan 3.8%, n=53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31.9% (onder de mediaan). Leverage ratio (langlopende schuld / EBITDA): 1.32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7.2%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Regionale Ambulance Voorziening provincie Utrecht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2026-08-17T15:15:17Z</dcterms:created>
  <dcterms:modified xsi:type="dcterms:W3CDTF">2026-08-17T15:15:17Z</dcterms:modified>
</cp:coreProperties>
</file>