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Bartiméus Sonneheerdt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Zeist · 3703 AJ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30147072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Bartiméus Sonneheerdt is actief in Verpleging, Verzorging &amp; Thuiszorg. In boekjaar 2024 rapporteerde de organisatie een omzet van €111.1 mln met een EBITDA-marge van 7.8%.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€111.1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28.2%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1154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7.8%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28.2% (onder de mediaan). Leverage ratio (langlopende schuld / EBITDA): 5.37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54.2% over 1154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Bartiméus Sonneheerdt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2026-08-17T16:51:00Z</dcterms:created>
  <dcterms:modified xsi:type="dcterms:W3CDTF">2026-08-17T16:51:00Z</dcterms:modified>
</cp:coreProperties>
</file>