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Bartiméus Sonneheerdt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VVT — Verpleging, Verzorging &amp; Thuiszorg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Zeist · 3703 AJ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30147072 · Boekjaren 2021–2024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17-6-2026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Bartiméus Sonneheerdt is actief in Verpleging, Verzorging &amp; Thuiszorg. In boekjaar 2024 rapporteerde de organisatie een omzet van €111.1 mln met een EBITDA-marge van 7.8%. De entiteit heeft een volledige rapportage-historie over 4 boekjaren (2021–2024).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€111.1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7.8%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28.2%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1154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7.8% ligt boven de mediaan van de peer group (mediaan 7.3%, n=299 peers). In lijn met, maar boven de mediaan — stabiele performer.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28.2% (onder de mediaan). Leverage ratio (langlopende schuld / EBITDA): 5.37 (in het bovenste kwartiel). Kapitaalstructuur binnen normale bandbreedte voor de subsector.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3.8% per jaar over 3 boekjaren. Omzet-ontwikkeling stabiel, in lijn met sector-trend.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Personeelskosten-ratio van 54.2% over 1154 FTE. Relatief lage personeelskosten-ratio — zou op gunstige automation of uitbesteding kunnen duiden.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965960"/>
                <a:gridCol w="1965960"/>
                <a:gridCol w="1965960"/>
                <a:gridCol w="19659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€99.3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€105.0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€106.8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€111.1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€-840k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€828k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€285k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€75.5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€73.3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€72.1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€70.4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€24.2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€25.9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€26.7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€27.0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€28.2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€53.2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€51.1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€48.9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€46.7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€25.6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€28.6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€28.5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€24.9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24.7%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28.2%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6.31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5.30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5.37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1219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1133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1147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1154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VVT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46.2%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68.2%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28.2%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1476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5.37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941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49.1%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53.2%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58.7%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54.2%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2021–2024 (2021 via prior-year retro-backfill uit 2022-filing)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mapping: q*_0 (concern, WTZa-post 2022) op concernniveau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Bartiméus Sonneheerdt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2026-06-17T16:04:20Z</dcterms:created>
  <dcterms:modified xsi:type="dcterms:W3CDTF">2026-06-17T16:04:20Z</dcterms:modified>
</cp:coreProperties>
</file>