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WelThuis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Gouda · 2803PB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29048285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WelThuis B.V. is actief in Verpleging, Verzorging &amp; Thuiszorg. In boekjaar 2024 rapporteerde de organisatie een omzet van €183.3 mln met een EBITDA-marge van 10.9%.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10.9%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56.4% (boven de mediaan). Leverage ratio (langlopende schuld / EBITDA): 1.63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13.7%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WelThuis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2026-08-17T16:48:38Z</dcterms:created>
  <dcterms:modified xsi:type="dcterms:W3CDTF">2026-08-17T16:48:38Z</dcterms:modified>
</cp:coreProperties>
</file>