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Kwekerij Corstiaan Oudijk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Moerkapelle · 2751 GJ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29029569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Kwekerij Corstiaan Oudijk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98.7%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Kwekerij Corstiaan Oudijk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