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Libertas Leiden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Leiden · 2316XX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28111649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Libertas Leiden is actief in Verpleging, Verzorging &amp; Thuiszorg. In boekjaar 2024 rapporteerde de organisatie een omzet van €35.2 mln met een EBITDA-marge van 2.1%.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€35.2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2.1%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45.4%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2.1% ligt in het onderste kwartiel van de peer group (mediaan 7.3%, n=299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45.4% (onder de mediaan). Leverage ratio (langlopende schuld / EBITDA): 4.00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8.8%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€-744k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€-101k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€916k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€749k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€-330k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€-826k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€-130k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4.33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0.76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98.52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Libertas Leiden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2026-08-17T15:19:05Z</dcterms:created>
  <dcterms:modified xsi:type="dcterms:W3CDTF">2026-08-17T15:19:05Z</dcterms:modified>
</cp:coreProperties>
</file>