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Het Raamwerk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Noordwijkerhout · 2211 HT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28103868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Het Raamwerk is actief in Gehandicaptenzorg. In boekjaar 2024 rapporteerde de organisatie een omzet van €49.3 mln met een EBITDA-marge van 1.1%.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€49.3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1.1%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54.2%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1.1% ligt in het onderste kwartiel van de peer group (mediaan 5.9%, n=70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54.2% (boven de mediaan). Leverage ratio (langlopende schuld / EBITDA): 20.94 (in het bovenste kwartiel).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5.2% per jaar over 3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4.93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20.94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Het Raamwerk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2026-06-17T14:10:43Z</dcterms:created>
  <dcterms:modified xsi:type="dcterms:W3CDTF">2026-06-17T14:10:43Z</dcterms:modified>
</cp:coreProperties>
</file>