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Het Raamwerk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Noordwijkerhout · 2211 HT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28103868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Het Raamwerk is actief in Gehandicaptenzorg. In boekjaar 2024 rapporteerde de organisatie een omzet van €49.3 mln met een EBITDA-marge van 1.1%.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1.1%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54.2% (boven de mediaan). Leverage ratio (langlopende schuld / EBITDA): 20.94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Het Raamwerk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2026-10-16T12:50:22Z</dcterms:created>
  <dcterms:modified xsi:type="dcterms:W3CDTF">2026-10-16T12:50:22Z</dcterms:modified>
</cp:coreProperties>
</file>