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Rivierduinen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Leiden · 2333 ZZ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28103824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Rivierduinen is actief in Geestelijke Gezondheidszorg. In boekjaar 2024 rapporteerde de organisatie een omzet van €203.4 mln met een EBITDA-marge van 9.0%.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€203.4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42.4%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1847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9.0%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42.4% (onder de mediaan). Leverage ratio (langlopende schuld / EBITDA): 3.10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13.6% per jaar over 4 boekjaren. 3Y CAGR: 15.1%.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56.8% over 1847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Rivierduinen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2026-04-18T03:49:55Z</dcterms:created>
  <dcterms:modified xsi:type="dcterms:W3CDTF">2026-04-18T03:49:55Z</dcterms:modified>
</cp:coreProperties>
</file>