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Marente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Voorhout · 2215RA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28102621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Marente is actief in Verpleging, Verzorging &amp; Thuiszorg. In boekjaar 2024 rapporteerde de organisatie een omzet van €170.7 mln met een EBITDA-marge van 11.3%.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€170.7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63.4%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11.3%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63.4% (boven de mediaan). Leverage ratio (langlopende schuld / EBITDA): 1.15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8.0%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Marente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2026-08-17T14:02:29Z</dcterms:created>
  <dcterms:modified xsi:type="dcterms:W3CDTF">2026-08-17T14:02:29Z</dcterms:modified>
</cp:coreProperties>
</file>