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Marente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Voorhout · 2215RA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28102621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Marente is actief in Verpleging, Verzorging &amp; Thuiszorg. In boekjaar 2024 rapporteerde de organisatie een omzet van €170.7 mln met een EBITDA-marge van 11.3%.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€170.7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11.3%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63.4%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11.3% ligt in het bovenste kwartiel van de peer group (mediaan 7.3%, n=299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63.4% (boven de mediaan). Leverage ratio (langlopende schuld / EBITDA): 1.15 (boven de mediaan).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8.0% per jaar over 3 boekjaren. Sterke groeitrend — waard te onderzoeken of dit organisch dan wel via acquisitie is.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€135.5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€152.9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€170.7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€96.6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€90.8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€80.2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€39.4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€70.8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€76.6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€96.7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€46.7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€38.2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€33.7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54.8%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63.4%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3.25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2.55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1.15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1427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63.4%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1.15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Marente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2026-10-16T12:46:03Z</dcterms:created>
  <dcterms:modified xsi:type="dcterms:W3CDTF">2026-10-16T12:46:03Z</dcterms:modified>
</cp:coreProperties>
</file>