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Academische Zorgvernieuwing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2496XD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28101511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Academische Zorgvernieuwing is actief in Ziekenhuizen &amp; MSZ.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13.0% (onder de mediaan).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4.5% per jaar over 2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Academische Zorgvernieuwing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2026-06-17T15:00:56Z</dcterms:created>
  <dcterms:modified xsi:type="dcterms:W3CDTF">2026-06-17T15:00:56Z</dcterms:modified>
</cp:coreProperties>
</file>