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Academische Zorgvernieuwing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s-Gravenhage · 2496XD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28101511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Academische Zorgvernieuwing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13.0% (onder de mediaan).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4.5%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Academische Zorgvernieuwing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2026-08-17T15:13:55Z</dcterms:created>
  <dcterms:modified xsi:type="dcterms:W3CDTF">2026-08-17T15:13:55Z</dcterms:modified>
</cp:coreProperties>
</file>