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Basalt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2543SW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28099814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Basalt is actief in Ziekenhuizen &amp; MSZ. In boekjaar 2024 rapporteerde de organisatie een omzet van €98.1 mln met een EBITDA-marge van 9.4%.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€98.1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9.4%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35.4% (boven de mediaan). Leverage ratio (langlopende schuld / EBITDA): 3.94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Basalt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2026-08-17T15:24:36Z</dcterms:created>
  <dcterms:modified xsi:type="dcterms:W3CDTF">2026-08-17T15:24:36Z</dcterms:modified>
</cp:coreProperties>
</file>