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Basalt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ZKH — Ziekenhuizen &amp; MSZ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s-Gravenhage · 2543SW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28099814 · Boekjaren 2020–2024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Basalt is actief in Ziekenhuizen &amp; MSZ. In boekjaar 2024 rapporteerde de organisatie een omzet van €98.1 mln met een EBITDA-marge van 9.4%. De entiteit heeft een volledige rapportage-historie over 5 boekjaren (2020–2024).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€98.1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9.4%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35.4%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9.4% ligt boven de mediaan van de peer group (mediaan 7.6%, n=194 peers). In lijn met, maar boven de mediaan — stabiele performer.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35.4% (boven de mediaan). Leverage ratio (langlopende schuld / EBITDA): 3.94 (in het bovenste kwartiel). Kapitaalstructuur binnen normale bandbreedte voor de subsector.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8.9% per jaar over 4 boekjaren. 3Y CAGR: 10.8%.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72768"/>
                <a:gridCol w="1572768"/>
                <a:gridCol w="1572768"/>
                <a:gridCol w="1572768"/>
                <a:gridCol w="1572768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€70.0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€72.2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€82.7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€89.2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€98.1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€54.6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€53.6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€52.6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€49.8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€48.4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€28.6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€26.4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€29.5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€33.9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€44.6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€42.4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€40.2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€37.6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€36.1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€23.7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€26.0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€25.8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31.7%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35.4%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5.85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5.33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4.89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4.26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3.94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794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808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ZKH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32.4%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60.4%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35.4%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743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3.94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512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26.5%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38.3%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50.7%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56.5%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Basalt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2026-04-18T03:48:28Z</dcterms:created>
  <dcterms:modified xsi:type="dcterms:W3CDTF">2026-04-18T03:48:28Z</dcterms:modified>
</cp:coreProperties>
</file>