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Eurofins LCPL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Rijswijk · 2288 GS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28029398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Eurofins LCPL B.V. is actief in Ziekenhuizen &amp; MSZ. In boekjaar 2023 rapporteerde de organisatie een omzet van €3.4 mln met een EBITDA-marge van -21.7%.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-21.7%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-36.7%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-21.7% ligt in het onderste kwartiel van de peer group (mediaan 4.2%, n=853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-36.7%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10.3% per jaar over 3 boekjaren. 3Y CAGR: 7.0%.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-36.7%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903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Eurofins LCPL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2026-04-18T01:43:31Z</dcterms:created>
  <dcterms:modified xsi:type="dcterms:W3CDTF">2026-04-18T01:43:31Z</dcterms:modified>
</cp:coreProperties>
</file>