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Academisch Ziekenhuis Leiden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Leiden · 2333ZA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27366422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Academisch Ziekenhuis Leiden is actief in Ziekenhuizen &amp; MSZ. In boekjaar 2024 rapporteerde de organisatie een omzet van €783.5 mln met een EBITDA-marge van 11.9%.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€783.5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11.9%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41.6% (boven de mediaan). Leverage ratio (langlopende schuld / EBITDA): 1.77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8.9%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70.6% over 256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Academisch Ziekenhuis Leiden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2026-10-16T12:49:23Z</dcterms:created>
  <dcterms:modified xsi:type="dcterms:W3CDTF">2026-10-16T12:49:23Z</dcterms:modified>
</cp:coreProperties>
</file>