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Welzijn E25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GGZ — Geestelijke Gezondheidszorg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Wateringen · 2292 JL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27366381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Welzijn E25 is actief in Geestelijke Gezondheidszorg. In boekjaar 2024 rapporteerde de organisatie een omzet van €10.7 mln met een EBITDA-marge van 14.1%.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€10.7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14.1%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47.9%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446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14.1% ligt in het bovenste kwartiel van de peer group (mediaan 6.0%, n=136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47.9% (boven de mediaan). Leverage ratio (langlopende schuld / EBITDA): 0.00 (boven de mediaan).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18.5% per jaar over 3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Personeelskosten-ratio van 69.4% over 446 FTE. Arbeidsintensiteit in lijn met sector-norm.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€387k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€913k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€412k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€980k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€387k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€908k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€429k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€553k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€339k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€941k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€653k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€655k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34.1%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30.1%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39.9%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446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-22.5%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59.6%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GGZ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1010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833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69.4%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59.6%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Welzijn E25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2026-08-17T15:22:05Z</dcterms:created>
  <dcterms:modified xsi:type="dcterms:W3CDTF">2026-08-17T15:22:05Z</dcterms:modified>
</cp:coreProperties>
</file>