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Welzijn E25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Wateringen · 2292 JL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27366381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Welzijn E25 is actief in Geestelijke Gezondheidszorg. In boekjaar 2024 rapporteerde de organisatie een omzet van €10.7 mln met een EBITDA-marge van 14.1%.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€10.7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47.9%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446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14.1% ligt in het bovenste kwartiel van de peer group (mediaan 6.0%, n=136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47.9% (boven de mediaan). Leverage ratio (langlopende schuld / EBITDA): 0.00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18.5%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69.4% over 446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Welzijn E25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2026-10-16T14:02:04Z</dcterms:created>
  <dcterms:modified xsi:type="dcterms:W3CDTF">2026-10-16T14:02:04Z</dcterms:modified>
</cp:coreProperties>
</file>