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Poli Apotheek LUMC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2333ZA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27359662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 Apotheek LUMC B.V. is actief in Ziekenhuizen &amp; MSZ. In boekjaar 2024 rapporteerde de organisatie een omzet van €20.8 mln met een EBITDA-marge van 7.8%.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7.8%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416.4%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Poli Apotheek LUMC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2026-04-18T02:24:13Z</dcterms:created>
  <dcterms:modified xsi:type="dcterms:W3CDTF">2026-04-18T02:24:13Z</dcterms:modified>
</cp:coreProperties>
</file>