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Wijdezorg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VVT — Verpleging, Verzorging &amp; Thuiszorg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Zoeterwoude · 2381DZ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27332804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Wijdezorg is actief in Verpleging, Verzorging &amp; Thuiszorg. In boekjaar 2024 rapporteerde de organisatie een omzet van €51.9 mln met een EBITDA-marge van 12.5%.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€51.9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12.5%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49.8%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12.5% ligt in het bovenste kwartiel van de peer group (mediaan 7.3%, n=299 peers). Duidt op operationele outperformance — nader onderzoek waard voor buy-side engagements.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49.8% (boven de mediaan). Leverage ratio (langlopende schuld / EBITDA): 2.88 (in het bovenste kwartiel).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5.9%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€43.8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€46.5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€46.8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€646k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€955k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€277k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€686k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€44.5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€42.6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€39.5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€25.6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€25.9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€26.6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€29.6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47.0%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47.1%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48.7%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4.37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5.65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4.79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2.88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VVT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2.88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941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48.1%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Wijdezorg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2026-08-17T16:51:00Z</dcterms:created>
  <dcterms:modified xsi:type="dcterms:W3CDTF">2026-08-17T16:51:00Z</dcterms:modified>
</cp:coreProperties>
</file>