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Wijdezorg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Zoeterwoude · 2381DZ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27332804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Wijdezorg is actief in Verpleging, Verzorging &amp; Thuiszorg. In boekjaar 2024 rapporteerde de organisatie een omzet van €51.9 mln met een EBITDA-marge van 12.5%.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€51.9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12.5%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49.8% (boven de mediaan). Leverage ratio (langlopende schuld / EBITDA): 2.88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Wijdezorg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2026-06-17T16:09:44Z</dcterms:created>
  <dcterms:modified xsi:type="dcterms:W3CDTF">2026-06-17T16:09:44Z</dcterms:modified>
</cp:coreProperties>
</file>