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Ipse de Bruggen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Zoetermeer · 2719 EK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27321808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Ipse de Bruggen is actief in Geestelijke Gezondheidszorg. In boekjaar 2024 rapporteerde de organisatie een omzet van €381.6 mln met een EBITDA-marge van 7.2%.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€381.6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3373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7.2%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45.5% (onder de mediaan). Leverage ratio (langlopende schuld / EBITDA): 3.50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1542.9% per jaar over 4 boekjaren. 3Y CAGR: 305.4%.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52.8% over 3373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6148.8%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Ipse de Bruggen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2026-04-18T03:48:47Z</dcterms:created>
  <dcterms:modified xsi:type="dcterms:W3CDTF">2026-04-18T03:48:47Z</dcterms:modified>
</cp:coreProperties>
</file>