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Parnassia Haaglanden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2553 RJ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27321702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Parnassia Haaglanden B.V. is actief in Geestelijke Gezondheidszorg. In boekjaar 2024 rapporteerde de organisatie een omzet van €162.4 mln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Parnassia Haaglanden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2026-06-17T15:08:23Z</dcterms:created>
  <dcterms:modified xsi:type="dcterms:W3CDTF">2026-06-17T15:08:23Z</dcterms:modified>
</cp:coreProperties>
</file>