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Prodeba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Zoeterwoude · 2381 EX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27315308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Prodeba B.V. is actief in Geestelijke Gezondheidszorg. In boekjaar 2024 rapporteerde de organisatie een omzet van €870k met een EBITDA-marge van 92.2%.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€870k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92.2%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243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92.2%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63.2%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1738.5% per jaar over 4 boekjaren. 3Y CAGR: 62.6%.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1220.1% over 243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6955.7%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Prodeba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2026-04-18T02:10:46Z</dcterms:created>
  <dcterms:modified xsi:type="dcterms:W3CDTF">2026-04-18T02:10:46Z</dcterms:modified>
</cp:coreProperties>
</file>