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Skils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Leiden · 2311BG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27308121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Skils B.V. is actief in Geestelijke Gezondheidszorg. In boekjaar 2024 rapporteerde de organisatie een omzet van €15.5 mln met een EBITDA-marge van 11.2%.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11.2%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25.7% (onder de mediaan). Leverage ratio (langlopende schuld / EBITDA): 0.15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19.6%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Skils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2026-06-17T14:13:48Z</dcterms:created>
  <dcterms:modified xsi:type="dcterms:W3CDTF">2026-06-17T14:13:48Z</dcterms:modified>
</cp:coreProperties>
</file>