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Skils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GGZ — Geestelijke Gezondheidszorg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Leiden · 2311BG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27308121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Skils B.V. is actief in Geestelijke Gezondheidszorg. In boekjaar 2024 rapporteerde de organisatie een omzet van €15.5 mln met een EBITDA-marge van 11.2%.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€15.5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11.2%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25.7%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11.2% ligt in het bovenste kwartiel van de peer group (mediaan 6.0%, n=136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25.7% (onder de mediaan). Leverage ratio (langlopende schuld / EBITDA): 0.15 (boven de mediaan).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19.6%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€402k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€736k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€-774k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€886k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€607k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€445k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-32.4%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4.15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GGZ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1010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54.8%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Skils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2026-08-17T14:06:30Z</dcterms:created>
  <dcterms:modified xsi:type="dcterms:W3CDTF">2026-08-17T14:06:30Z</dcterms:modified>
</cp:coreProperties>
</file>