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Respect Wonen Zorg Welzijn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2517KZ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27280417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Respect Wonen Zorg Welzijn is actief in Verpleging, Verzorging &amp; Thuiszorg. In boekjaar 2024 rapporteerde de organisatie een omzet van €49.0 mln met een EBITDA-marge van 14.6%.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54.0% (boven de mediaan). Leverage ratio (langlopende schuld / EBITDA): 3.33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172.9% per jaar over 4 boekjaren. 3Y CAGR: 105.7%.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Respect Wonen Zorg Welzijn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2026-04-18T02:07:28Z</dcterms:created>
  <dcterms:modified xsi:type="dcterms:W3CDTF">2026-04-18T02:07:28Z</dcterms:modified>
</cp:coreProperties>
</file>