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annatommie - centra voor orthopedie -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Utrecht · 3528AH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27258035 · Boekjaren 2021–2022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annatommie - centra voor orthopedie - B.V. is actief in Ziekenhuizen &amp; MSZ. In boekjaar 2022 rapporteerde de organisatie een omzet van €29.0 mln met een EBITDA-marge van 0.0%.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€29.0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0.0% ligt in het onderste kwartiel van de peer group (mediaan 3.0%, n=841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0.0%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8.9% per jaar over 1 boekjaar.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annatommie - centra voor orthopedie -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2026-06-17T15:03:47Z</dcterms:created>
  <dcterms:modified xsi:type="dcterms:W3CDTF">2026-06-17T15:03:47Z</dcterms:modified>
</cp:coreProperties>
</file>