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Oldael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2597KE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27253843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Oldael is actief in Verpleging, Verzorging &amp; Thuiszorg. In boekjaar 2024 rapporteerde de organisatie een omzet van €15.2 mln met een EBITDA-marge van 14.3%.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75.8% (in het bovenste kwartiel). Leverage ratio (langlopende schuld / EBITDA): 0.27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Oldael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2026-06-17T14:15:32Z</dcterms:created>
  <dcterms:modified xsi:type="dcterms:W3CDTF">2026-06-17T14:15:32Z</dcterms:modified>
</cp:coreProperties>
</file>