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Zorggroep Oldael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VVT — Verpleging, Verzorging &amp; Thuiszorg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s-Gravenhage · 2597KE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27253843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Zorggroep Oldael is actief in Verpleging, Verzorging &amp; Thuiszorg. In boekjaar 2024 rapporteerde de organisatie een omzet van €15.2 mln met een EBITDA-marge van 14.3%.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€15.2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14.3%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75.8%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14.3% ligt in het bovenste kwartiel van de peer group (mediaan 7.3%, n=299 peers). Duidt op operationele outperformance — nader onderzoek waard voor buy-side engagements.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75.8% (in het bovenste kwartiel). Leverage ratio (langlopende schuld / EBITDA): 0.27 (boven de mediaan). Solide balans met weinig schuldenlast — ruimte voor dividend capacity of add-on acquisities.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12.2% per jaar over 3 boekjaren. Sterke groeitrend — waard te onderzoeken of dit organisch dan wel via acquisitie is.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€474k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€892k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€654k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€879k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€400k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€836k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€643k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€859k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€718k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€576k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68.1%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69.6%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78.3%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75.8%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1.14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0.60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0.46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0.27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VVT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68.2%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75.8%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0.27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941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Zorggroep Oldael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2026-10-16T12:52:30Z</dcterms:created>
  <dcterms:modified xsi:type="dcterms:W3CDTF">2026-10-16T12:52:30Z</dcterms:modified>
</cp:coreProperties>
</file>