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Saffier - De Residentie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2584CV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27248096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Saffier - De Residentie Groep is actief in Verpleging, Verzorging &amp; Thuiszorg. In boekjaar 2024 rapporteerde de organisatie een omzet van €125.0 mln met een EBITDA-marge van 13.5%.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50.6% (boven de mediaan). Leverage ratio (langlopende schuld / EBITDA): 1.62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Saffier - De Residentie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2026-06-17T15:09:15Z</dcterms:created>
  <dcterms:modified xsi:type="dcterms:W3CDTF">2026-06-17T15:09:15Z</dcterms:modified>
</cp:coreProperties>
</file>