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Saffier - De Residentie 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s-Gravenhage · 2584CV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27248096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Saffier - De Residentie Groep is actief in Verpleging, Verzorging &amp; Thuiszorg. In boekjaar 2024 rapporteerde de organisatie een omzet van €125.0 mln met een EBITDA-marge van 13.5%.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€125.0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13.5%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50.6% (boven de mediaan). Leverage ratio (langlopende schuld / EBITDA): 1.62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8.9%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Saffier - De Residentie 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2026-10-16T14:14:58Z</dcterms:created>
  <dcterms:modified xsi:type="dcterms:W3CDTF">2026-10-16T14:14:58Z</dcterms:modified>
</cp:coreProperties>
</file>