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PCC Health Promotion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3824 MP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27242694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PCC Health Promotion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34.7%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-15.1%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PCC Health Promotion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2026-04-18T03:58:54Z</dcterms:created>
  <dcterms:modified xsi:type="dcterms:W3CDTF">2026-04-18T03:58:54Z</dcterms:modified>
</cp:coreProperties>
</file>