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Oogheelkunde Rijswijk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2289 CA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27177846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Oogheelkunde Rijswijk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24.1% (onder de mediaan). Leverage ratio (langlopende schuld / EBITDA): —.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-89.4% per jaar over 2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Oogheelkunde Rijswijk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2026-06-17T15:05:00Z</dcterms:created>
  <dcterms:modified xsi:type="dcterms:W3CDTF">2026-06-17T15:05:00Z</dcterms:modified>
</cp:coreProperties>
</file>