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KesslerPerspektief - Hoofdvestiging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2571GN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27047100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KesslerPerspektief - Hoofdvestiging is actief in Verpleging, Verzorging &amp; Thuiszorg. In boekjaar 2024 rapporteerde de organisatie een omzet van €22.1 mln met een EBITDA-marge van 5.2%.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5.2%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55.3% (boven de mediaan). Leverage ratio (langlopende schuld / EBITDA): 0.59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40.7%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KesslerPerspektief - Hoofdvestiging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2026-06-17T14:10:50Z</dcterms:created>
  <dcterms:modified xsi:type="dcterms:W3CDTF">2026-06-17T14:10:50Z</dcterms:modified>
</cp:coreProperties>
</file>