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Erasmus Universitair Medisch Centrum Rotterdam (Erasmus MC)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Rotterdam · 3015 GD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24485070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Erasmus Universitair Medisch Centrum Rotterdam (Erasmus MC) is actief in Ziekenhuizen &amp; MSZ. In boekjaar 2024 rapporteerde de organisatie een omzet van €2.0 mld met een EBITDA-marge van 10.6%.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€2.0 mld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10.6%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38.7%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10.6%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38.7% (boven de mediaan). Leverage ratio (langlopende schuld / EBITDA): 3.27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6.6%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51.4% over 142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Erasmus Universitair Medisch Centrum Rotterdam (Erasmus MC)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2026-06-17T15:09:11Z</dcterms:created>
  <dcterms:modified xsi:type="dcterms:W3CDTF">2026-06-17T15:09:11Z</dcterms:modified>
</cp:coreProperties>
</file>