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Erasmus Universitair Medisch Centrum Rotterdam (Erasmus MC)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Rotterdam · 3015 GD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24485070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Erasmus Universitair Medisch Centrum Rotterdam (Erasmus MC) is actief in Ziekenhuizen &amp; MSZ. In boekjaar 2024 rapporteerde de organisatie een omzet van €2.0 mld met een EBITDA-marge van 10.6%.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€2.0 mld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10.6%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38.7%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142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10.6% ligt in het bovenste kwartiel van de peer group (mediaan 7.6%, n=194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38.7% (boven de mediaan). Leverage ratio (langlopende schuld / EBITDA): 3.27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6.6%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Personeelskosten-ratio van 51.4% over 142 FTE. Relatief lage personeelskosten-ratio — zou op gunstige automation of uitbesteding kunnen duiden.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mld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mld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mld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mld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€69.9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€200.5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mld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mld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mld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mld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€669.7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€700.3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€740.9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€811.1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€872.7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€820.4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€771.5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€685.1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€531.5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€575.6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€543.8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€596.9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36.0%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38.7%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4.32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4.15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10409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Erasmus Universitair Medisch Centrum Rotterdam (Erasmus MC)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2026-08-17T15:26:09Z</dcterms:created>
  <dcterms:modified xsi:type="dcterms:W3CDTF">2026-08-17T15:26:09Z</dcterms:modified>
</cp:coreProperties>
</file>