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 Drechtsteden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Heinenoord · 3274KE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24482594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 Drechtsteden B.V. is actief in Ziekenhuizen &amp; MSZ.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—.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-97.0%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 Drechtsteden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2026-04-18T03:50:08Z</dcterms:created>
  <dcterms:modified xsi:type="dcterms:W3CDTF">2026-04-18T03:50:08Z</dcterms:modified>
</cp:coreProperties>
</file>