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Neuroscan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3311 PC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24467515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Neuroscan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63.4%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Neuroscan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