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Yulius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Dordrecht · 3311 JG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24466362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Yulius is actief in Geestelijke Gezondheidszorg. In boekjaar 2024 rapporteerde de organisatie een omzet van €81.0 mln met een EBITDA-marge van 8.6%.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€81.0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39.2%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447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8.6%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39.2% (onder de mediaan). Leverage ratio (langlopende schuld / EBITDA): 2.22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-5.6% per jaar over 3 boekjaren.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89.9% over 447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1102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Yulius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2026-06-17T15:08:09Z</dcterms:created>
  <dcterms:modified xsi:type="dcterms:W3CDTF">2026-06-17T15:08:09Z</dcterms:modified>
</cp:coreProperties>
</file>