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Wilg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Nieuwerkerk aan den IJssel · 2911CA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24446330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Wilg V.O.F.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59.2% (boven de mediaan). Leverage ratio (langlopende schuld / EBITDA): 0.93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34.9%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Wilg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